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2" r:id="rId5"/>
    <p:sldId id="342" r:id="rId6"/>
    <p:sldId id="264" r:id="rId7"/>
    <p:sldId id="343" r:id="rId8"/>
    <p:sldId id="344" r:id="rId9"/>
    <p:sldId id="346" r:id="rId10"/>
    <p:sldId id="347" r:id="rId11"/>
    <p:sldId id="349" r:id="rId12"/>
    <p:sldId id="348" r:id="rId13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79932" autoAdjust="0"/>
  </p:normalViewPr>
  <p:slideViewPr>
    <p:cSldViewPr snapToGrid="0">
      <p:cViewPr varScale="1">
        <p:scale>
          <a:sx n="86" d="100"/>
          <a:sy n="86" d="100"/>
        </p:scale>
        <p:origin x="6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0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Berglund" userId="6462ffc3c746bb1c" providerId="LiveId" clId="{C0596B97-403C-4E68-A483-C980C3835843}"/>
    <pc:docChg chg="modSld modNotesMaster">
      <pc:chgData name="Niels Berglund" userId="6462ffc3c746bb1c" providerId="LiveId" clId="{C0596B97-403C-4E68-A483-C980C3835843}" dt="2025-03-22T03:26:09.098" v="83"/>
      <pc:docMkLst>
        <pc:docMk/>
      </pc:docMkLst>
      <pc:sldChg chg="modNotesTx">
        <pc:chgData name="Niels Berglund" userId="6462ffc3c746bb1c" providerId="LiveId" clId="{C0596B97-403C-4E68-A483-C980C3835843}" dt="2025-03-22T02:57:23.522" v="3" actId="12"/>
        <pc:sldMkLst>
          <pc:docMk/>
          <pc:sldMk cId="2699117170" sldId="262"/>
        </pc:sldMkLst>
      </pc:sldChg>
      <pc:sldChg chg="modNotesTx">
        <pc:chgData name="Niels Berglund" userId="6462ffc3c746bb1c" providerId="LiveId" clId="{C0596B97-403C-4E68-A483-C980C3835843}" dt="2025-03-22T02:58:24.331" v="72" actId="20577"/>
        <pc:sldMkLst>
          <pc:docMk/>
          <pc:sldMk cId="631572239" sldId="264"/>
        </pc:sldMkLst>
      </pc:sldChg>
      <pc:sldChg chg="modNotesTx">
        <pc:chgData name="Niels Berglund" userId="6462ffc3c746bb1c" providerId="LiveId" clId="{C0596B97-403C-4E68-A483-C980C3835843}" dt="2025-03-22T03:06:56.876" v="80"/>
        <pc:sldMkLst>
          <pc:docMk/>
          <pc:sldMk cId="2707789816" sldId="346"/>
        </pc:sldMkLst>
      </pc:sldChg>
      <pc:sldChg chg="modNotes">
        <pc:chgData name="Niels Berglund" userId="6462ffc3c746bb1c" providerId="LiveId" clId="{C0596B97-403C-4E68-A483-C980C3835843}" dt="2025-03-22T03:26:09.098" v="83"/>
        <pc:sldMkLst>
          <pc:docMk/>
          <pc:sldMk cId="1425268836" sldId="347"/>
        </pc:sldMkLst>
      </pc:sldChg>
    </pc:docChg>
  </pc:docChgLst>
  <pc:docChgLst>
    <pc:chgData name="Niels Berglund" userId="6462ffc3c746bb1c" providerId="LiveId" clId="{7A6F3C1A-257B-0C4C-96F3-C0DD98167C24}"/>
    <pc:docChg chg="modSld">
      <pc:chgData name="Niels Berglund" userId="6462ffc3c746bb1c" providerId="LiveId" clId="{7A6F3C1A-257B-0C4C-96F3-C0DD98167C24}" dt="2025-03-22T11:55:54.307" v="3"/>
      <pc:docMkLst>
        <pc:docMk/>
      </pc:docMkLst>
      <pc:sldChg chg="modAnim">
        <pc:chgData name="Niels Berglund" userId="6462ffc3c746bb1c" providerId="LiveId" clId="{7A6F3C1A-257B-0C4C-96F3-C0DD98167C24}" dt="2025-03-22T11:55:54.307" v="3"/>
        <pc:sldMkLst>
          <pc:docMk/>
          <pc:sldMk cId="2699117170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68B1AC-D5E8-4C7A-BC81-CF6217F960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1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Reminisce briefly on how IntelliSense changed developer 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how we shifted from simple autocomplete to full-context generation.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up the transition to vibe coding: “What if the IDE </a:t>
            </a:r>
            <a:r>
              <a:rPr lang="en-US" i="1" dirty="0"/>
              <a:t>understood</a:t>
            </a:r>
            <a:r>
              <a:rPr lang="en-US" dirty="0"/>
              <a:t> what you wanted—and just built it for you?”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come to the point where multiple LLMs can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we still “coding” or “orchestrating”?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You’re a systems thinker, not a syntax wrangler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Codebases might outgrow your mental model—</a:t>
            </a:r>
            <a:r>
              <a:rPr lang="en-US" i="1" dirty="0"/>
              <a:t>and that’s okay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code grows beyond my usual comprehension... but it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watched me build more in 20 minutes than I used to in a day. </a:t>
            </a:r>
            <a:r>
              <a:rPr lang="en-US"/>
              <a:t>That’s the future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0A22-5E6F-7AC5-32B0-91E6FEF68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C12A5-80D6-1E2C-74C0-E2D57F209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EF62-4E7A-7201-0333-8DAFC49D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F9230-828B-5F3B-6570-D476E2C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A394-B302-94E1-F27E-14BB9891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7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A3D4-BA04-59F6-2C4C-F01A561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E78-8CCE-E708-C624-0222A08C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386D-DD7B-0CC2-A1C7-42A4F727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A83E9-038B-DFE6-84F6-FFFE0DF0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AB037-B053-1424-8C16-88D93510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0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F1BC-2DF6-087D-1041-EFA424D5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4DBE7-468C-49A0-46DA-DD37D2083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98AF-B0C7-9DF1-8B8E-17C0E27A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E625-5231-B1C2-BFAD-3256D2E2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9766-9A46-A75E-50C0-91688649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61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A391-B858-1E21-97F4-5EF44571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C673-3EF2-1697-ECA6-60778D7EE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D79F5-FD42-0227-D342-FEEDDFAB7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D87C-A466-30F7-128C-145D6C30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AE09-7CE9-5E8C-3F17-E6E367D6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CFE3-CA6B-9E4B-AFAA-F714BA66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CE97-24AD-7088-2E5F-E0A6C885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3536-6261-62C4-93C8-198B1C21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F52B-CA00-3A3C-1538-16E50D746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E0148-2816-13C5-4EE1-10971BDB6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76251-DD59-BAF1-20B3-543D3BB2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090A5-C594-152B-27A4-505387C6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3473B-3B93-68C0-16DF-8B5CE4C0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9D6B-9C3A-833F-BBB2-02E3EFB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3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E72A-F3C0-D49B-1FA1-4604F106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6F81-8EFE-A1AC-0F93-376173F8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F4BFF-765C-41C5-E0AD-3A0AA940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B59B0-1D42-A496-E5EF-E3A5A6E0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9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92FA1-DF34-6B19-97DE-F64F311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2522-8A19-697F-429B-3E6B43A6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10A5-E0DC-52D2-6A7E-CF4397BC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0D8E-5E48-7ADB-3AD6-19FDE20C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58D-9C2B-9184-152C-B48A5DE8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CD942-D6D9-6D14-474B-B03BC3F69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5322-D048-D15C-29B7-B401829D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23412-CF7B-04CB-A6AA-A8D4B71B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357CF-E25B-9DBB-8D19-4B06E86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42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1B1C-D25C-C3F9-58DE-458CD798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370A9-2652-A0A6-B29E-00AE725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445E9-014A-A6D3-6AB7-241C72133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15F4-F1E3-16A1-8C93-72EED932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8FA8-FC6C-6C37-DA88-52A4F761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AC905-5457-8B40-1F15-1E1602F9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23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F18D-B010-9D7D-1B39-FA5AB648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8DCE4-CED9-C811-E15F-3825D4CE3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906D-6437-597B-4CF8-7DC376AC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E641-6904-850B-AD96-61B7BE0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6972C-9A2B-2F13-4CC4-BFEDB439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A76C6-AAB2-2953-EAF1-B96FA8B88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BEE68-ADC7-21DC-270A-644A76089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433A-673B-104F-2CAF-BAAD5C0B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CC9A-E9C7-CB6A-D0F6-F12D8960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43B38-16D6-8CDB-DF8F-2FCACD4D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D5778-DFFA-F5F6-DEF1-B5297ECF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740FD-243F-3974-9A8B-C20D4E97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384B-911B-4EE8-8AA0-7EB468B22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3A7FA-2246-4C14-B282-5DB6168EEFB2}" type="datetimeFigureOut">
              <a:rPr lang="en-US" smtClean="0"/>
              <a:t>3/22/25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AF7E-5E03-AE3C-86A2-9505BDCFB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EDCB-0C45-55BE-68CA-B2B6B44B3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E93C2-3646-7372-C7E8-C6F4267AE3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17300" y="6642100"/>
            <a:ext cx="15859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- 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185216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52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11CED3-8AFD-D270-2B78-8BFA6B3B5C24}"/>
              </a:ext>
            </a:extLst>
          </p:cNvPr>
          <p:cNvSpPr txBox="1">
            <a:spLocks/>
          </p:cNvSpPr>
          <p:nvPr/>
        </p:nvSpPr>
        <p:spPr>
          <a:xfrm>
            <a:off x="526656" y="4344943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Software Architect Derivco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E97F4-F59C-B22A-DA0F-87F3297858FB}"/>
              </a:ext>
            </a:extLst>
          </p:cNvPr>
          <p:cNvSpPr txBox="1"/>
          <p:nvPr/>
        </p:nvSpPr>
        <p:spPr>
          <a:xfrm>
            <a:off x="4509249" y="459019"/>
            <a:ext cx="76020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DON'T FORGET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SESSION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C6EF-7C07-50C8-DCFF-4A60A2BCD0EB}"/>
              </a:ext>
            </a:extLst>
          </p:cNvPr>
          <p:cNvSpPr txBox="1"/>
          <p:nvPr/>
        </p:nvSpPr>
        <p:spPr>
          <a:xfrm>
            <a:off x="279400" y="2687321"/>
            <a:ext cx="77839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Please evaluate the session!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Enter your name on the evaluation form to stand a chance to win awesome prizes!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URL: 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forms.office.com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/r/AQeu9gpSGp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33252-E485-3178-39A3-7D7FF3D0828D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157EA858-FD5A-1372-DEAB-11FC61FFB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DC2D1-3DC2-DB4E-23F1-6C7BE9583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84" y="3241349"/>
            <a:ext cx="2931638" cy="2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5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BAB61-82DA-22DB-597D-606C61016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46" y="2292683"/>
            <a:ext cx="6183816" cy="174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8D4FA-1C67-6560-CBAA-0C6B422F625B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215A8-609E-C697-A175-55E4A8BA58A7}"/>
              </a:ext>
            </a:extLst>
          </p:cNvPr>
          <p:cNvSpPr txBox="1"/>
          <p:nvPr/>
        </p:nvSpPr>
        <p:spPr>
          <a:xfrm>
            <a:off x="5132044" y="459019"/>
            <a:ext cx="5986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 TO OUR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SPONSORS</a:t>
            </a:r>
          </a:p>
        </p:txBody>
      </p:sp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C8CD67B4-2E5E-E6E8-D7F0-730B7E76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2" y="4107813"/>
            <a:ext cx="4120180" cy="5629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7C94F-0367-AABD-D025-65B5887B9101}"/>
              </a:ext>
            </a:extLst>
          </p:cNvPr>
          <p:cNvGrpSpPr/>
          <p:nvPr/>
        </p:nvGrpSpPr>
        <p:grpSpPr>
          <a:xfrm>
            <a:off x="1292472" y="5695823"/>
            <a:ext cx="7355793" cy="861798"/>
            <a:chOff x="728932" y="5476547"/>
            <a:chExt cx="8225077" cy="1378818"/>
          </a:xfrm>
        </p:grpSpPr>
        <p:pic>
          <p:nvPicPr>
            <p:cNvPr id="8" name="Picture 7" descr="A logo of a company&#10;&#10;Description automatically generated">
              <a:extLst>
                <a:ext uri="{FF2B5EF4-FFF2-40B4-BE49-F238E27FC236}">
                  <a16:creationId xmlns:a16="http://schemas.microsoft.com/office/drawing/2014/main" id="{CF3040EE-B6A8-B91B-F179-00D47F44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074" y="5674070"/>
              <a:ext cx="2468293" cy="983772"/>
            </a:xfrm>
            <a:prstGeom prst="rect">
              <a:avLst/>
            </a:prstGeom>
          </p:spPr>
        </p:pic>
        <p:pic>
          <p:nvPicPr>
            <p:cNvPr id="9" name="Picture 8" descr="A green and white logo&#10;&#10;Description automatically generated">
              <a:extLst>
                <a:ext uri="{FF2B5EF4-FFF2-40B4-BE49-F238E27FC236}">
                  <a16:creationId xmlns:a16="http://schemas.microsoft.com/office/drawing/2014/main" id="{935E6F90-9103-7B21-946D-93928333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780" y="5476547"/>
              <a:ext cx="1853229" cy="13788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D3995B-006F-01C4-05D3-9D714B2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932" y="5640835"/>
              <a:ext cx="2685429" cy="1017007"/>
            </a:xfrm>
            <a:prstGeom prst="rect">
              <a:avLst/>
            </a:prstGeom>
          </p:spPr>
        </p:pic>
      </p:grpSp>
      <p:pic>
        <p:nvPicPr>
          <p:cNvPr id="19" name="Picture 18" descr="A logo with arrows pointing up&#10;&#10;Description automatically generated">
            <a:extLst>
              <a:ext uri="{FF2B5EF4-FFF2-40B4-BE49-F238E27FC236}">
                <a16:creationId xmlns:a16="http://schemas.microsoft.com/office/drawing/2014/main" id="{145BD0D9-2371-D3AC-87C8-7B4DA1FF6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71" y="5285011"/>
            <a:ext cx="2112612" cy="1344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3E732-5257-67AF-7921-BAF82372305E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B8DF9250-6E61-A6FC-308C-FDCBD553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FF899-22CD-E8A0-8F36-4150989CDE64}"/>
              </a:ext>
            </a:extLst>
          </p:cNvPr>
          <p:cNvSpPr txBox="1"/>
          <p:nvPr/>
        </p:nvSpPr>
        <p:spPr>
          <a:xfrm>
            <a:off x="1207748" y="2905780"/>
            <a:ext cx="180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Platinum: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F8B84-AFC4-2499-BF9E-224ADE70DD03}"/>
              </a:ext>
            </a:extLst>
          </p:cNvPr>
          <p:cNvSpPr txBox="1"/>
          <p:nvPr/>
        </p:nvSpPr>
        <p:spPr>
          <a:xfrm>
            <a:off x="1209616" y="413049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Gold: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31ECF-1489-9572-D9FC-DFFAFB4F05E0}"/>
              </a:ext>
            </a:extLst>
          </p:cNvPr>
          <p:cNvSpPr txBox="1"/>
          <p:nvPr/>
        </p:nvSpPr>
        <p:spPr>
          <a:xfrm>
            <a:off x="1207748" y="4884935"/>
            <a:ext cx="128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Silver:</a:t>
            </a:r>
          </a:p>
        </p:txBody>
      </p:sp>
    </p:spTree>
    <p:extLst>
      <p:ext uri="{BB962C8B-B14F-4D97-AF65-F5344CB8AC3E}">
        <p14:creationId xmlns:p14="http://schemas.microsoft.com/office/powerpoint/2010/main" val="31830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704</Words>
  <Application>Microsoft Macintosh PowerPoint</Application>
  <PresentationFormat>Widescreen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 Rounded MT Bold</vt:lpstr>
      <vt:lpstr>Calibri</vt:lpstr>
      <vt:lpstr>Cascadia Mono PL SemiBold</vt:lpstr>
      <vt:lpstr>Office Theme</vt:lpstr>
      <vt:lpstr>1_Office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13</cp:revision>
  <cp:lastPrinted>2025-03-22T03:11:01Z</cp:lastPrinted>
  <dcterms:created xsi:type="dcterms:W3CDTF">2025-03-21T07:29:24Z</dcterms:created>
  <dcterms:modified xsi:type="dcterms:W3CDTF">2025-03-22T11:55:57Z</dcterms:modified>
</cp:coreProperties>
</file>